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5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5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6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3EB4-E23E-497D-9E96-150D8653AFF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89516-9F00-486E-9916-E5799D1C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6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9441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Harvest</a:t>
            </a:r>
            <a:endParaRPr lang="en-US" sz="7200" dirty="0">
              <a:solidFill>
                <a:schemeClr val="bg1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4495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Louise Darcy</a:t>
            </a:r>
          </a:p>
          <a:p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The Family Album</a:t>
            </a:r>
          </a:p>
          <a:p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1977</a:t>
            </a:r>
            <a:endParaRPr lang="en-US" dirty="0">
              <a:solidFill>
                <a:schemeClr val="bg1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0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17466"/>
            <a:ext cx="9292317" cy="69754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777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What do I hold of the harvest of the past?</a:t>
            </a:r>
            <a:endParaRPr lang="en-US" dirty="0">
              <a:solidFill>
                <a:schemeClr val="bg1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7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" y="-3064"/>
            <a:ext cx="9139917" cy="68610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Harlow Solid Italic" panose="04030604020F02020D02" pitchFamily="8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The orange moon at Hallowe’en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As children’s feet scuffed through dried leaves</a:t>
            </a:r>
            <a:endParaRPr lang="en-US" dirty="0">
              <a:solidFill>
                <a:schemeClr val="bg1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8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t="2000" r="10835"/>
          <a:stretch/>
        </p:blipFill>
        <p:spPr>
          <a:xfrm>
            <a:off x="-76200" y="-1"/>
            <a:ext cx="9220200" cy="70226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Harlow Solid Italic" panose="04030604020F02020D02" pitchFamily="8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An orchard view of apples everywhere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On bending boughs, red, yellow, streaked,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A mellow afternoon of ripened fruit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86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Harlow Solid Italic" panose="04030604020F02020D02" pitchFamily="8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Thanksgiving dinner served by a great-grandmother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Who made nine decades seem a natural thing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5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4"/>
            <a:ext cx="9143999" cy="68641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Harlow Solid Italic" panose="04030604020F02020D02" pitchFamily="8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What do I hold of harvest now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To add to all the hours of purple haze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That I have kept in memory?</a:t>
            </a:r>
            <a:endParaRPr lang="en-US" dirty="0">
              <a:solidFill>
                <a:schemeClr val="bg1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6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92583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Harlow Solid Italic" panose="04030604020F02020D02" pitchFamily="8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I add this day of maple flame and air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That brings the mountains nearer to the sea,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Harlow Solid Italic" panose="04030604020F02020D02" pitchFamily="82" charset="0"/>
              </a:rPr>
              <a:t>Vivid statement of autumn splendor.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Harvest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</dc:title>
  <dc:creator>Emma Shows</dc:creator>
  <cp:lastModifiedBy>Emma Shows</cp:lastModifiedBy>
  <cp:revision>2</cp:revision>
  <dcterms:created xsi:type="dcterms:W3CDTF">2015-11-09T17:32:32Z</dcterms:created>
  <dcterms:modified xsi:type="dcterms:W3CDTF">2015-11-09T17:53:46Z</dcterms:modified>
</cp:coreProperties>
</file>